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63" r:id="rId2"/>
  </p:sldMasterIdLst>
  <p:notesMasterIdLst>
    <p:notesMasterId r:id="rId17"/>
  </p:notesMasterIdLst>
  <p:sldIdLst>
    <p:sldId id="273" r:id="rId3"/>
    <p:sldId id="265" r:id="rId4"/>
    <p:sldId id="274" r:id="rId5"/>
    <p:sldId id="279" r:id="rId6"/>
    <p:sldId id="276" r:id="rId7"/>
    <p:sldId id="277" r:id="rId8"/>
    <p:sldId id="278" r:id="rId9"/>
    <p:sldId id="280" r:id="rId10"/>
    <p:sldId id="282" r:id="rId11"/>
    <p:sldId id="284" r:id="rId12"/>
    <p:sldId id="285" r:id="rId13"/>
    <p:sldId id="286" r:id="rId14"/>
    <p:sldId id="287" r:id="rId15"/>
    <p:sldId id="271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D0E0B-B73B-4461-B009-7F8D086CDA53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659D2-698D-4633-8E41-64C340DD7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2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F185E7D9-953D-4F97-86A5-50734916ED6F}" type="slidenum">
              <a:rPr lang="en-US" altLang="zh-CN" sz="13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/>
              <a:t>1</a:t>
            </a:fld>
            <a:endParaRPr lang="en-US" altLang="zh-CN" sz="13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20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866C4-2121-47B2-B06E-E2315A7AD826}" type="datetimeFigureOut">
              <a:rPr lang="zh-CN" altLang="en-US"/>
              <a:pPr>
                <a:defRPr/>
              </a:pPr>
              <a:t>2021/3/28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DF0DA-7F38-428F-9BFD-2B4BADDC14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6105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E0E94BF6-B82B-4955-BD39-43A008F84938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3817938"/>
            <a:ext cx="37401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242194"/>
            <a:ext cx="12192000" cy="11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6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6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6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6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US" altLang="en-US" sz="6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6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US" altLang="en-US" sz="6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6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altLang="en-US" sz="6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904185" y="1476070"/>
            <a:ext cx="4984125" cy="11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6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6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0498" y="2709946"/>
            <a:ext cx="83562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Các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số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72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có</a:t>
            </a:r>
            <a:r>
              <a:rPr lang="en-US" sz="7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72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hai</a:t>
            </a:r>
            <a:r>
              <a:rPr lang="en-US" sz="7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72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chữ</a:t>
            </a:r>
            <a:r>
              <a:rPr lang="en-US" sz="7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72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số</a:t>
            </a:r>
            <a:r>
              <a:rPr lang="en-US" sz="7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( </a:t>
            </a:r>
            <a:r>
              <a:rPr lang="en-US" sz="72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từ</a:t>
            </a:r>
            <a:r>
              <a:rPr lang="en-US" sz="7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71 </a:t>
            </a:r>
            <a:r>
              <a:rPr lang="en-US" sz="72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đến</a:t>
            </a:r>
            <a:r>
              <a:rPr lang="en-US" sz="7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99 )</a:t>
            </a:r>
            <a:endParaRPr lang="en-US" sz="7200" b="1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488059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9282" y="188259"/>
            <a:ext cx="658906" cy="605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6447" y="136875"/>
            <a:ext cx="7153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Viết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số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thích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hợp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vào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chỗ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chấm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6" name="Text Box 77"/>
          <p:cNvSpPr txBox="1">
            <a:spLocks noChangeArrowheads="1"/>
          </p:cNvSpPr>
          <p:nvPr/>
        </p:nvSpPr>
        <p:spPr bwMode="auto">
          <a:xfrm>
            <a:off x="820271" y="1196788"/>
            <a:ext cx="3899646" cy="35394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: ……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:……..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:……...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:………</a:t>
            </a:r>
          </a:p>
        </p:txBody>
      </p:sp>
      <p:sp>
        <p:nvSpPr>
          <p:cNvPr id="7" name="Text Box 77"/>
          <p:cNvSpPr txBox="1">
            <a:spLocks noChangeArrowheads="1"/>
          </p:cNvSpPr>
          <p:nvPr/>
        </p:nvSpPr>
        <p:spPr bwMode="auto">
          <a:xfrm>
            <a:off x="6468034" y="1196788"/>
            <a:ext cx="4303060" cy="35394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:…….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: ……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:……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:……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: …</a:t>
            </a:r>
            <a:endParaRPr lang="en-US" sz="3200" b="1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76" y="1145404"/>
            <a:ext cx="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)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4165" y="1028862"/>
            <a:ext cx="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9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0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8649" y="1785728"/>
            <a:ext cx="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9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1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32096" y="2493614"/>
            <a:ext cx="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9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5543" y="3250480"/>
            <a:ext cx="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9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27616" y="3956450"/>
            <a:ext cx="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9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4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27242" y="1060888"/>
            <a:ext cx="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95  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0718" y="3988256"/>
            <a:ext cx="959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 99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09317" y="3226601"/>
            <a:ext cx="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98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27242" y="2514607"/>
            <a:ext cx="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97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27242" y="1766858"/>
            <a:ext cx="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96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67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6" grpId="0"/>
      <p:bldP spid="7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9282" y="188259"/>
            <a:ext cx="658906" cy="605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6483" y="147046"/>
            <a:ext cx="10457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Viết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các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số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còn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thiếu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vào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ô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trống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rồi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đọc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các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số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đó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452284" y="1246094"/>
            <a:ext cx="9251575" cy="820271"/>
            <a:chOff x="1452284" y="1246094"/>
            <a:chExt cx="9251575" cy="820271"/>
          </a:xfrm>
        </p:grpSpPr>
        <p:sp>
          <p:nvSpPr>
            <p:cNvPr id="6" name="Hexagon 5"/>
            <p:cNvSpPr/>
            <p:nvPr/>
          </p:nvSpPr>
          <p:spPr>
            <a:xfrm>
              <a:off x="1452284" y="1313330"/>
              <a:ext cx="914399" cy="753035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70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7" name="Hexagon 6"/>
            <p:cNvSpPr/>
            <p:nvPr/>
          </p:nvSpPr>
          <p:spPr>
            <a:xfrm>
              <a:off x="2368923" y="1313330"/>
              <a:ext cx="914399" cy="753035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9" name="Hexagon 8"/>
            <p:cNvSpPr/>
            <p:nvPr/>
          </p:nvSpPr>
          <p:spPr>
            <a:xfrm>
              <a:off x="3285562" y="1313330"/>
              <a:ext cx="914399" cy="753035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0" name="Hexagon 9"/>
            <p:cNvSpPr/>
            <p:nvPr/>
          </p:nvSpPr>
          <p:spPr>
            <a:xfrm>
              <a:off x="4195480" y="1281953"/>
              <a:ext cx="914399" cy="753035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73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>
              <a:off x="5177118" y="1281953"/>
              <a:ext cx="914399" cy="753035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>
              <a:off x="6082553" y="1281953"/>
              <a:ext cx="914399" cy="753035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>
              <a:off x="6987988" y="1255059"/>
              <a:ext cx="914399" cy="753035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76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>
              <a:off x="7938246" y="1264023"/>
              <a:ext cx="914399" cy="753035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>
              <a:off x="8875060" y="1264023"/>
              <a:ext cx="914399" cy="753035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78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>
              <a:off x="9789460" y="1246094"/>
              <a:ext cx="914399" cy="753035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909483" y="2043952"/>
            <a:ext cx="9211242" cy="797858"/>
            <a:chOff x="2362193" y="2474258"/>
            <a:chExt cx="9211242" cy="797858"/>
          </a:xfrm>
        </p:grpSpPr>
        <p:grpSp>
          <p:nvGrpSpPr>
            <p:cNvPr id="39" name="Group 38"/>
            <p:cNvGrpSpPr/>
            <p:nvPr/>
          </p:nvGrpSpPr>
          <p:grpSpPr>
            <a:xfrm>
              <a:off x="5132294" y="2474258"/>
              <a:ext cx="6441141" cy="788894"/>
              <a:chOff x="2702859" y="1506071"/>
              <a:chExt cx="6441141" cy="788894"/>
            </a:xfrm>
          </p:grpSpPr>
          <p:sp>
            <p:nvSpPr>
              <p:cNvPr id="11" name="Hexagon 10"/>
              <p:cNvSpPr/>
              <p:nvPr/>
            </p:nvSpPr>
            <p:spPr>
              <a:xfrm>
                <a:off x="2702859" y="1541930"/>
                <a:ext cx="914399" cy="753035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</a:rPr>
                  <a:t>83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Hexagon 11"/>
              <p:cNvSpPr/>
              <p:nvPr/>
            </p:nvSpPr>
            <p:spPr>
              <a:xfrm>
                <a:off x="3608294" y="1541930"/>
                <a:ext cx="914399" cy="753035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Hexagon 12"/>
              <p:cNvSpPr/>
              <p:nvPr/>
            </p:nvSpPr>
            <p:spPr>
              <a:xfrm>
                <a:off x="4513729" y="1515036"/>
                <a:ext cx="914399" cy="753035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</a:rPr>
                  <a:t>85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Hexagon 13"/>
              <p:cNvSpPr/>
              <p:nvPr/>
            </p:nvSpPr>
            <p:spPr>
              <a:xfrm>
                <a:off x="5463987" y="1524000"/>
                <a:ext cx="914399" cy="753035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Hexagon 14"/>
              <p:cNvSpPr/>
              <p:nvPr/>
            </p:nvSpPr>
            <p:spPr>
              <a:xfrm>
                <a:off x="6400801" y="1524000"/>
                <a:ext cx="914399" cy="753035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Hexagon 15"/>
              <p:cNvSpPr/>
              <p:nvPr/>
            </p:nvSpPr>
            <p:spPr>
              <a:xfrm>
                <a:off x="7315201" y="1506071"/>
                <a:ext cx="914399" cy="753035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</a:rPr>
                  <a:t>88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Hexagon 16"/>
              <p:cNvSpPr/>
              <p:nvPr/>
            </p:nvSpPr>
            <p:spPr>
              <a:xfrm>
                <a:off x="8229601" y="1510553"/>
                <a:ext cx="914399" cy="753035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Hexagon 31"/>
            <p:cNvSpPr/>
            <p:nvPr/>
          </p:nvSpPr>
          <p:spPr>
            <a:xfrm>
              <a:off x="4195481" y="2519081"/>
              <a:ext cx="914399" cy="753035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33" name="Hexagon 32"/>
            <p:cNvSpPr/>
            <p:nvPr/>
          </p:nvSpPr>
          <p:spPr>
            <a:xfrm>
              <a:off x="3285562" y="2510116"/>
              <a:ext cx="914399" cy="753035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81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34" name="Hexagon 33"/>
            <p:cNvSpPr/>
            <p:nvPr/>
          </p:nvSpPr>
          <p:spPr>
            <a:xfrm>
              <a:off x="2362193" y="2519081"/>
              <a:ext cx="914399" cy="753035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394011" y="2814914"/>
            <a:ext cx="9202272" cy="802342"/>
            <a:chOff x="2864225" y="4289611"/>
            <a:chExt cx="9202272" cy="802342"/>
          </a:xfrm>
        </p:grpSpPr>
        <p:sp>
          <p:nvSpPr>
            <p:cNvPr id="25" name="Hexagon 24"/>
            <p:cNvSpPr/>
            <p:nvPr/>
          </p:nvSpPr>
          <p:spPr>
            <a:xfrm>
              <a:off x="2864225" y="4338918"/>
              <a:ext cx="914399" cy="753035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9</a:t>
              </a:r>
              <a:r>
                <a:rPr lang="en-US" sz="3200" dirty="0" smtClean="0">
                  <a:solidFill>
                    <a:schemeClr val="tx1"/>
                  </a:solidFill>
                </a:rPr>
                <a:t>0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>
              <a:off x="3769660" y="4338918"/>
              <a:ext cx="914399" cy="753035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27" name="Hexagon 26"/>
            <p:cNvSpPr/>
            <p:nvPr/>
          </p:nvSpPr>
          <p:spPr>
            <a:xfrm>
              <a:off x="4675095" y="4312024"/>
              <a:ext cx="914399" cy="753035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92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28" name="Hexagon 27"/>
            <p:cNvSpPr/>
            <p:nvPr/>
          </p:nvSpPr>
          <p:spPr>
            <a:xfrm>
              <a:off x="5625353" y="4320988"/>
              <a:ext cx="914399" cy="753035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29" name="Hexagon 28"/>
            <p:cNvSpPr/>
            <p:nvPr/>
          </p:nvSpPr>
          <p:spPr>
            <a:xfrm>
              <a:off x="6562167" y="4320988"/>
              <a:ext cx="914399" cy="753035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30" name="Hexagon 29"/>
            <p:cNvSpPr/>
            <p:nvPr/>
          </p:nvSpPr>
          <p:spPr>
            <a:xfrm>
              <a:off x="7476567" y="4303059"/>
              <a:ext cx="914399" cy="753035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31" name="Hexagon 30"/>
            <p:cNvSpPr/>
            <p:nvPr/>
          </p:nvSpPr>
          <p:spPr>
            <a:xfrm>
              <a:off x="8390967" y="4307541"/>
              <a:ext cx="914399" cy="753035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96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36" name="Hexagon 35"/>
            <p:cNvSpPr/>
            <p:nvPr/>
          </p:nvSpPr>
          <p:spPr>
            <a:xfrm>
              <a:off x="9287436" y="4289612"/>
              <a:ext cx="914399" cy="753035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37" name="Hexagon 36"/>
            <p:cNvSpPr/>
            <p:nvPr/>
          </p:nvSpPr>
          <p:spPr>
            <a:xfrm>
              <a:off x="10219767" y="4289611"/>
              <a:ext cx="914399" cy="753035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38" name="Hexagon 37"/>
            <p:cNvSpPr/>
            <p:nvPr/>
          </p:nvSpPr>
          <p:spPr>
            <a:xfrm>
              <a:off x="11152098" y="4289611"/>
              <a:ext cx="914399" cy="753035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99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Hexagon 52"/>
          <p:cNvSpPr/>
          <p:nvPr/>
        </p:nvSpPr>
        <p:spPr>
          <a:xfrm>
            <a:off x="2380127" y="1317812"/>
            <a:ext cx="914399" cy="75303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71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6" name="Hexagon 55"/>
          <p:cNvSpPr/>
          <p:nvPr/>
        </p:nvSpPr>
        <p:spPr>
          <a:xfrm>
            <a:off x="3285561" y="1337981"/>
            <a:ext cx="914399" cy="75303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72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7" name="Hexagon 56"/>
          <p:cNvSpPr/>
          <p:nvPr/>
        </p:nvSpPr>
        <p:spPr>
          <a:xfrm>
            <a:off x="5181596" y="1281952"/>
            <a:ext cx="914399" cy="75303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74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8" name="Hexagon 57"/>
          <p:cNvSpPr/>
          <p:nvPr/>
        </p:nvSpPr>
        <p:spPr>
          <a:xfrm>
            <a:off x="6073583" y="1286434"/>
            <a:ext cx="914399" cy="75303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75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9" name="Hexagon 58"/>
          <p:cNvSpPr/>
          <p:nvPr/>
        </p:nvSpPr>
        <p:spPr>
          <a:xfrm>
            <a:off x="7929282" y="1246093"/>
            <a:ext cx="914399" cy="75303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77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0" name="Hexagon 59"/>
          <p:cNvSpPr/>
          <p:nvPr/>
        </p:nvSpPr>
        <p:spPr>
          <a:xfrm>
            <a:off x="9798422" y="1246093"/>
            <a:ext cx="914399" cy="75303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79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1" name="Hexagon 60"/>
          <p:cNvSpPr/>
          <p:nvPr/>
        </p:nvSpPr>
        <p:spPr>
          <a:xfrm>
            <a:off x="1918451" y="2079810"/>
            <a:ext cx="914399" cy="75303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80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2" name="Hexagon 61"/>
          <p:cNvSpPr/>
          <p:nvPr/>
        </p:nvSpPr>
        <p:spPr>
          <a:xfrm>
            <a:off x="3720351" y="2079810"/>
            <a:ext cx="914399" cy="75303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82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3" name="Hexagon 62"/>
          <p:cNvSpPr/>
          <p:nvPr/>
        </p:nvSpPr>
        <p:spPr>
          <a:xfrm>
            <a:off x="5576050" y="2066363"/>
            <a:ext cx="914399" cy="75303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84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4" name="Hexagon 63"/>
          <p:cNvSpPr/>
          <p:nvPr/>
        </p:nvSpPr>
        <p:spPr>
          <a:xfrm>
            <a:off x="7431739" y="2039468"/>
            <a:ext cx="914399" cy="75303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86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5" name="Hexagon 64"/>
          <p:cNvSpPr/>
          <p:nvPr/>
        </p:nvSpPr>
        <p:spPr>
          <a:xfrm>
            <a:off x="8373029" y="2052917"/>
            <a:ext cx="914399" cy="75303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87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6" name="Hexagon 65"/>
          <p:cNvSpPr/>
          <p:nvPr/>
        </p:nvSpPr>
        <p:spPr>
          <a:xfrm>
            <a:off x="10210823" y="2052917"/>
            <a:ext cx="914399" cy="75303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89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7" name="Hexagon 66"/>
          <p:cNvSpPr/>
          <p:nvPr/>
        </p:nvSpPr>
        <p:spPr>
          <a:xfrm>
            <a:off x="2279274" y="2864220"/>
            <a:ext cx="914399" cy="75303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  <a:r>
              <a:rPr lang="en-US" sz="3200" dirty="0" smtClean="0">
                <a:solidFill>
                  <a:srgbClr val="FF0000"/>
                </a:solidFill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8" name="Hexagon 67"/>
          <p:cNvSpPr/>
          <p:nvPr/>
        </p:nvSpPr>
        <p:spPr>
          <a:xfrm>
            <a:off x="4148417" y="2846291"/>
            <a:ext cx="914399" cy="75303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93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9" name="Hexagon 68"/>
          <p:cNvSpPr/>
          <p:nvPr/>
        </p:nvSpPr>
        <p:spPr>
          <a:xfrm>
            <a:off x="5078504" y="2846291"/>
            <a:ext cx="914399" cy="75303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94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0" name="Hexagon 69"/>
          <p:cNvSpPr/>
          <p:nvPr/>
        </p:nvSpPr>
        <p:spPr>
          <a:xfrm>
            <a:off x="6019799" y="2817156"/>
            <a:ext cx="914399" cy="75303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95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1" name="Hexagon 70"/>
          <p:cNvSpPr/>
          <p:nvPr/>
        </p:nvSpPr>
        <p:spPr>
          <a:xfrm>
            <a:off x="7819471" y="2805950"/>
            <a:ext cx="914399" cy="75303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97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2" name="Hexagon 71"/>
          <p:cNvSpPr/>
          <p:nvPr/>
        </p:nvSpPr>
        <p:spPr>
          <a:xfrm>
            <a:off x="8736130" y="2817156"/>
            <a:ext cx="914399" cy="75303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98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4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53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6483" y="147046"/>
            <a:ext cx="7153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Viết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số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thích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hợp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vào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chỗ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chấm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: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9282" y="188259"/>
            <a:ext cx="658906" cy="605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28" y="2337126"/>
            <a:ext cx="1104900" cy="1171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386" y="2337126"/>
            <a:ext cx="1104900" cy="1171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203" y="2396272"/>
            <a:ext cx="1104900" cy="1171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63" y="1408439"/>
            <a:ext cx="1104900" cy="1171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63" y="1472662"/>
            <a:ext cx="1104900" cy="1171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42" y="1443389"/>
            <a:ext cx="1104900" cy="1171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240" y="2093401"/>
            <a:ext cx="1104900" cy="11715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709" y="1651326"/>
            <a:ext cx="876300" cy="685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70305" y="4252491"/>
            <a:ext cx="7153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Có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tất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cả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…..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q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uả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chanh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76165" y="4161092"/>
            <a:ext cx="959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 76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27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18" grpId="0"/>
      <p:bldP spid="18" grpId="1"/>
      <p:bldP spid="28" grpId="0"/>
      <p:bldP spid="2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7407" y="5616622"/>
            <a:ext cx="7153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Có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tất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cả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…..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hiếc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ấm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0371" y="5537807"/>
            <a:ext cx="959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 75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3718" y="399354"/>
            <a:ext cx="959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 </a:t>
            </a:r>
            <a:r>
              <a:rPr lang="en-US" sz="4000" b="1" dirty="0" smtClean="0">
                <a:latin typeface="Times New Roman" panose="02020603050405020304" charset="0"/>
                <a:ea typeface="+mj-ea"/>
                <a:cs typeface="Times New Roman" panose="02020603050405020304" charset="0"/>
              </a:rPr>
              <a:t>b)</a:t>
            </a:r>
            <a:endParaRPr lang="en-US" sz="4000" b="1" dirty="0"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37" y="264883"/>
            <a:ext cx="8173306" cy="516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1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27848" r="5032" b="7510"/>
          <a:stretch>
            <a:fillRect/>
          </a:stretch>
        </p:blipFill>
        <p:spPr>
          <a:xfrm>
            <a:off x="-140581" y="536862"/>
            <a:ext cx="13022411" cy="62111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94083" y="3972910"/>
            <a:ext cx="53832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HẸN GẶP LẠI</a:t>
            </a:r>
            <a:endParaRPr lang="en-US" sz="6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" y="992382"/>
            <a:ext cx="11443447" cy="4491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41" y="0"/>
            <a:ext cx="6263985" cy="4733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177" y="2218200"/>
            <a:ext cx="888908" cy="2533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8459" y="5529207"/>
            <a:ext cx="6494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73</a:t>
            </a:r>
            <a:endParaRPr lang="en-US" sz="66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9192" y="4577414"/>
            <a:ext cx="6494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b</a:t>
            </a:r>
            <a:r>
              <a:rPr lang="en-US" sz="6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ảy</a:t>
            </a:r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6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mươi</a:t>
            </a:r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6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ba</a:t>
            </a:r>
            <a:endParaRPr lang="en-US" sz="6600" b="1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73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41" y="0"/>
            <a:ext cx="6263985" cy="4733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8459" y="5529207"/>
            <a:ext cx="6494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77</a:t>
            </a:r>
            <a:endParaRPr lang="en-US" sz="66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9192" y="4577414"/>
            <a:ext cx="6494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b</a:t>
            </a:r>
            <a:r>
              <a:rPr lang="en-US" sz="6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ảy</a:t>
            </a:r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6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mươi</a:t>
            </a:r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6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bảy</a:t>
            </a:r>
            <a:endParaRPr lang="en-US" sz="6600" b="1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08" y="1003444"/>
            <a:ext cx="988738" cy="372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3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6" grpId="2"/>
      <p:bldP spid="7" grpId="1"/>
      <p:bldP spid="7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260" y="188259"/>
            <a:ext cx="6107403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111" y="1990164"/>
            <a:ext cx="832781" cy="27240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64423" y="5602032"/>
            <a:ext cx="1250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86</a:t>
            </a:r>
            <a:endParaRPr lang="en-US" sz="66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9192" y="4577414"/>
            <a:ext cx="6494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</a:t>
            </a:r>
            <a:r>
              <a:rPr lang="en-US" sz="6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ám</a:t>
            </a:r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6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mươi</a:t>
            </a:r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6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sáu</a:t>
            </a:r>
            <a:endParaRPr lang="en-US" sz="6600" b="1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0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925" y="309283"/>
            <a:ext cx="6220173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098" y="2608728"/>
            <a:ext cx="731933" cy="22265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5752" y="5588585"/>
            <a:ext cx="1250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94</a:t>
            </a:r>
            <a:endParaRPr lang="en-US" sz="66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3969" y="4664641"/>
            <a:ext cx="6494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</a:t>
            </a:r>
            <a:r>
              <a:rPr lang="en-US" sz="6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hín</a:t>
            </a:r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6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mươi</a:t>
            </a:r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6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tư</a:t>
            </a:r>
            <a:endParaRPr lang="en-US" sz="6600" b="1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0" y="0"/>
            <a:ext cx="10241279" cy="6400800"/>
          </a:xfrm>
        </p:spPr>
      </p:pic>
    </p:spTree>
    <p:extLst>
      <p:ext uri="{BB962C8B-B14F-4D97-AF65-F5344CB8AC3E}">
        <p14:creationId xmlns:p14="http://schemas.microsoft.com/office/powerpoint/2010/main" val="292431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9282" y="188259"/>
            <a:ext cx="658906" cy="605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6447" y="136875"/>
            <a:ext cx="7153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Viết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số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thích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hợp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vào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chỗ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chấm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6" name="Text Box 77"/>
          <p:cNvSpPr txBox="1">
            <a:spLocks noChangeArrowheads="1"/>
          </p:cNvSpPr>
          <p:nvPr/>
        </p:nvSpPr>
        <p:spPr bwMode="auto">
          <a:xfrm>
            <a:off x="820271" y="1196788"/>
            <a:ext cx="3899646" cy="42780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: ……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:……..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:……...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:………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:…….</a:t>
            </a:r>
            <a:endParaRPr lang="en-US" sz="3200" b="1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77"/>
          <p:cNvSpPr txBox="1">
            <a:spLocks noChangeArrowheads="1"/>
          </p:cNvSpPr>
          <p:nvPr/>
        </p:nvSpPr>
        <p:spPr bwMode="auto">
          <a:xfrm>
            <a:off x="6468034" y="1196788"/>
            <a:ext cx="4303060" cy="35394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:…….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: ……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:……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:……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: ………..</a:t>
            </a:r>
            <a:endParaRPr lang="en-US" sz="3200" b="1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76" y="1145404"/>
            <a:ext cx="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a)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4165" y="1028862"/>
            <a:ext cx="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70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8649" y="1785728"/>
            <a:ext cx="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71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32096" y="2493614"/>
            <a:ext cx="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72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5543" y="3250480"/>
            <a:ext cx="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73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27616" y="3956450"/>
            <a:ext cx="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74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5543" y="4711400"/>
            <a:ext cx="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75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2" y="1027884"/>
            <a:ext cx="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76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93310" y="3979208"/>
            <a:ext cx="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80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70895" y="3240720"/>
            <a:ext cx="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79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75375" y="2527190"/>
            <a:ext cx="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78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70895" y="1777537"/>
            <a:ext cx="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77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6" grpId="0"/>
      <p:bldP spid="7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9282" y="188259"/>
            <a:ext cx="658906" cy="605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6447" y="136875"/>
            <a:ext cx="7153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Viết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số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thích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hợp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vào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chỗ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chấm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6" name="Text Box 77"/>
          <p:cNvSpPr txBox="1">
            <a:spLocks noChangeArrowheads="1"/>
          </p:cNvSpPr>
          <p:nvPr/>
        </p:nvSpPr>
        <p:spPr bwMode="auto">
          <a:xfrm>
            <a:off x="820271" y="1196788"/>
            <a:ext cx="3899646" cy="42780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: ……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:……..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:……...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:………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:…….</a:t>
            </a:r>
            <a:endParaRPr lang="en-US" sz="3200" b="1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77"/>
          <p:cNvSpPr txBox="1">
            <a:spLocks noChangeArrowheads="1"/>
          </p:cNvSpPr>
          <p:nvPr/>
        </p:nvSpPr>
        <p:spPr bwMode="auto">
          <a:xfrm>
            <a:off x="6468034" y="1196788"/>
            <a:ext cx="4303060" cy="35394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:…….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: ……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:……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:……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: ………..</a:t>
            </a:r>
            <a:endParaRPr lang="en-US" sz="3200" b="1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76" y="1145404"/>
            <a:ext cx="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b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)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4165" y="1028862"/>
            <a:ext cx="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8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0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8649" y="1785728"/>
            <a:ext cx="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8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1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32096" y="2493614"/>
            <a:ext cx="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8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5543" y="3250480"/>
            <a:ext cx="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8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27616" y="3956450"/>
            <a:ext cx="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8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4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5543" y="4711400"/>
            <a:ext cx="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8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5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2" y="1027884"/>
            <a:ext cx="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8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6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93310" y="3979208"/>
            <a:ext cx="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9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0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70895" y="3240720"/>
            <a:ext cx="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8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9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75375" y="2527190"/>
            <a:ext cx="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8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8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70895" y="1777537"/>
            <a:ext cx="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8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7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9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6" grpId="0"/>
      <p:bldP spid="7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6220&quot;&gt;&lt;object type=&quot;3&quot; unique_id=&quot;16221&quot;&gt;&lt;property id=&quot;20148&quot; value=&quot;5&quot;/&gt;&lt;property id=&quot;20300&quot; value=&quot;Slide 1&quot;/&gt;&lt;property id=&quot;20307&quot; value=&quot;273&quot;/&gt;&lt;/object&gt;&lt;object type=&quot;3&quot; unique_id=&quot;16222&quot;&gt;&lt;property id=&quot;20148&quot; value=&quot;5&quot;/&gt;&lt;property id=&quot;20300&quot; value=&quot;Slide 2&quot;/&gt;&lt;property id=&quot;20307&quot; value=&quot;265&quot;/&gt;&lt;/object&gt;&lt;object type=&quot;3&quot; unique_id=&quot;16223&quot;&gt;&lt;property id=&quot;20148&quot; value=&quot;5&quot;/&gt;&lt;property id=&quot;20300&quot; value=&quot;Slide 3&quot;/&gt;&lt;property id=&quot;20307&quot; value=&quot;274&quot;/&gt;&lt;/object&gt;&lt;object type=&quot;3&quot; unique_id=&quot;16224&quot;&gt;&lt;property id=&quot;20148&quot; value=&quot;5&quot;/&gt;&lt;property id=&quot;20300&quot; value=&quot;Slide 4&quot;/&gt;&lt;property id=&quot;20307&quot; value=&quot;279&quot;/&gt;&lt;/object&gt;&lt;object type=&quot;3&quot; unique_id=&quot;16225&quot;&gt;&lt;property id=&quot;20148&quot; value=&quot;5&quot;/&gt;&lt;property id=&quot;20300&quot; value=&quot;Slide 5&quot;/&gt;&lt;property id=&quot;20307&quot; value=&quot;276&quot;/&gt;&lt;/object&gt;&lt;object type=&quot;3&quot; unique_id=&quot;16226&quot;&gt;&lt;property id=&quot;20148&quot; value=&quot;5&quot;/&gt;&lt;property id=&quot;20300&quot; value=&quot;Slide 6&quot;/&gt;&lt;property id=&quot;20307&quot; value=&quot;277&quot;/&gt;&lt;/object&gt;&lt;object type=&quot;3&quot; unique_id=&quot;16227&quot;&gt;&lt;property id=&quot;20148&quot; value=&quot;5&quot;/&gt;&lt;property id=&quot;20300&quot; value=&quot;Slide 7&quot;/&gt;&lt;property id=&quot;20307&quot; value=&quot;278&quot;/&gt;&lt;/object&gt;&lt;object type=&quot;3&quot; unique_id=&quot;16228&quot;&gt;&lt;property id=&quot;20148&quot; value=&quot;5&quot;/&gt;&lt;property id=&quot;20300&quot; value=&quot;Slide 8&quot;/&gt;&lt;property id=&quot;20307&quot; value=&quot;280&quot;/&gt;&lt;/object&gt;&lt;object type=&quot;3&quot; unique_id=&quot;16229&quot;&gt;&lt;property id=&quot;20148&quot; value=&quot;5&quot;/&gt;&lt;property id=&quot;20300&quot; value=&quot;Slide 9&quot;/&gt;&lt;property id=&quot;20307&quot; value=&quot;282&quot;/&gt;&lt;/object&gt;&lt;object type=&quot;3&quot; unique_id=&quot;16230&quot;&gt;&lt;property id=&quot;20148&quot; value=&quot;5&quot;/&gt;&lt;property id=&quot;20300&quot; value=&quot;Slide 10&quot;/&gt;&lt;property id=&quot;20307&quot; value=&quot;284&quot;/&gt;&lt;/object&gt;&lt;object type=&quot;3&quot; unique_id=&quot;16231&quot;&gt;&lt;property id=&quot;20148&quot; value=&quot;5&quot;/&gt;&lt;property id=&quot;20300&quot; value=&quot;Slide 11&quot;/&gt;&lt;property id=&quot;20307&quot; value=&quot;285&quot;/&gt;&lt;/object&gt;&lt;object type=&quot;3&quot; unique_id=&quot;16232&quot;&gt;&lt;property id=&quot;20148&quot; value=&quot;5&quot;/&gt;&lt;property id=&quot;20300&quot; value=&quot;Slide 12&quot;/&gt;&lt;property id=&quot;20307&quot; value=&quot;286&quot;/&gt;&lt;/object&gt;&lt;object type=&quot;3&quot; unique_id=&quot;16233&quot;&gt;&lt;property id=&quot;20148&quot; value=&quot;5&quot;/&gt;&lt;property id=&quot;20300&quot; value=&quot;Slide 13&quot;/&gt;&lt;property id=&quot;20307&quot; value=&quot;287&quot;/&gt;&lt;/object&gt;&lt;object type=&quot;3&quot; unique_id=&quot;16234&quot;&gt;&lt;property id=&quot;20148&quot; value=&quot;5&quot;/&gt;&lt;property id=&quot;20300&quot; value=&quot;Slide 14&quot;/&gt;&lt;property id=&quot;20307&quot; value=&quot;271&quot;/&gt;&lt;/object&gt;&lt;/object&gt;&lt;object type=&quot;8&quot; unique_id=&quot;1625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308</Words>
  <Application>Microsoft Office PowerPoint</Application>
  <PresentationFormat>Widescreen</PresentationFormat>
  <Paragraphs>125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SimSun</vt:lpstr>
      <vt:lpstr>Arial</vt:lpstr>
      <vt:lpstr>Calibri</vt:lpstr>
      <vt:lpstr>Calibri Light</vt:lpstr>
      <vt:lpstr>Times New Roman</vt:lpstr>
      <vt:lpstr>UTM Avo</vt:lpstr>
      <vt:lpstr>等线</vt:lpstr>
      <vt:lpstr>2_Office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TOÁN</dc:title>
  <dc:creator>Administrator</dc:creator>
  <cp:lastModifiedBy>MTBA</cp:lastModifiedBy>
  <cp:revision>25</cp:revision>
  <dcterms:created xsi:type="dcterms:W3CDTF">2020-10-06T03:40:00Z</dcterms:created>
  <dcterms:modified xsi:type="dcterms:W3CDTF">2021-03-28T03:33:19Z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