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sldIdLst>
    <p:sldId id="257" r:id="rId4"/>
    <p:sldId id="263" r:id="rId5"/>
    <p:sldId id="271" r:id="rId6"/>
    <p:sldId id="259" r:id="rId7"/>
    <p:sldId id="264" r:id="rId8"/>
    <p:sldId id="265" r:id="rId9"/>
    <p:sldId id="266" r:id="rId10"/>
    <p:sldId id="267" r:id="rId11"/>
    <p:sldId id="272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2" y="273052"/>
            <a:ext cx="6815668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2717073"/>
            <a:ext cx="7381060" cy="144562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CHÀO MỪNG CÁC CON ĐẾN VỚI TIẾT 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900"/>
            <a:ext cx="12192000" cy="438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" name="Rectangle 12"/>
          <p:cNvSpPr/>
          <p:nvPr/>
        </p:nvSpPr>
        <p:spPr>
          <a:xfrm>
            <a:off x="0" y="-25400"/>
            <a:ext cx="12192000" cy="332041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7" name="TextBox 6"/>
          <p:cNvSpPr txBox="1"/>
          <p:nvPr/>
        </p:nvSpPr>
        <p:spPr>
          <a:xfrm>
            <a:off x="380801" y="726567"/>
            <a:ext cx="5990590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5">
                <a:solidFill>
                  <a:srgbClr val="002060"/>
                </a:solidFill>
              </a:rPr>
              <a:t>Có bao nhiêu chiếc chìa khóa?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251" y="1635617"/>
            <a:ext cx="5196234" cy="35545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1082" y="5822315"/>
            <a:ext cx="7031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80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chìa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900"/>
            <a:ext cx="12192000" cy="438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0" y="-25400"/>
            <a:ext cx="12192000" cy="332041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801" y="726567"/>
            <a:ext cx="5014514" cy="667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5" dirty="0" err="1">
                <a:solidFill>
                  <a:srgbClr val="002060"/>
                </a:solidFill>
              </a:rPr>
              <a:t>Có</a:t>
            </a:r>
            <a:r>
              <a:rPr lang="en-US" sz="3735" dirty="0">
                <a:solidFill>
                  <a:srgbClr val="002060"/>
                </a:solidFill>
              </a:rPr>
              <a:t> </a:t>
            </a:r>
            <a:r>
              <a:rPr lang="en-US" sz="3735" dirty="0" err="1">
                <a:solidFill>
                  <a:srgbClr val="002060"/>
                </a:solidFill>
              </a:rPr>
              <a:t>bao</a:t>
            </a:r>
            <a:r>
              <a:rPr lang="en-US" sz="3735" dirty="0">
                <a:solidFill>
                  <a:srgbClr val="002060"/>
                </a:solidFill>
              </a:rPr>
              <a:t> </a:t>
            </a:r>
            <a:r>
              <a:rPr lang="en-US" sz="3735" dirty="0" err="1">
                <a:solidFill>
                  <a:srgbClr val="002060"/>
                </a:solidFill>
              </a:rPr>
              <a:t>nhiêu</a:t>
            </a:r>
            <a:r>
              <a:rPr lang="en-US" sz="3735" dirty="0">
                <a:solidFill>
                  <a:srgbClr val="002060"/>
                </a:solidFill>
              </a:rPr>
              <a:t> </a:t>
            </a:r>
            <a:r>
              <a:rPr lang="en-US" sz="3735" dirty="0" err="1" smtClean="0">
                <a:solidFill>
                  <a:srgbClr val="002060"/>
                </a:solidFill>
              </a:rPr>
              <a:t>quả</a:t>
            </a:r>
            <a:r>
              <a:rPr lang="en-US" sz="3735" dirty="0" smtClean="0">
                <a:solidFill>
                  <a:srgbClr val="002060"/>
                </a:solidFill>
              </a:rPr>
              <a:t> </a:t>
            </a:r>
            <a:r>
              <a:rPr lang="en-US" sz="3735" dirty="0" err="1" smtClean="0">
                <a:solidFill>
                  <a:srgbClr val="002060"/>
                </a:solidFill>
              </a:rPr>
              <a:t>trứng</a:t>
            </a:r>
            <a:r>
              <a:rPr lang="en-US" sz="3735" dirty="0" smtClean="0">
                <a:solidFill>
                  <a:srgbClr val="002060"/>
                </a:solidFill>
              </a:rPr>
              <a:t>?</a:t>
            </a:r>
            <a:endParaRPr lang="en-US" sz="3735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1082" y="5822315"/>
            <a:ext cx="7031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60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672" y="1842839"/>
            <a:ext cx="6785207" cy="27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2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3.7037E-7 L 1.04167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176" y="1946419"/>
            <a:ext cx="5513534" cy="2690236"/>
          </a:xfrm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Chục và đơn vị</a:t>
            </a:r>
            <a:endParaRPr lang="en-US" sz="96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736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789285" cy="3125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65" y="3125470"/>
            <a:ext cx="10789285" cy="3606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882"/>
            <a:ext cx="10515600" cy="1325563"/>
          </a:xfrm>
        </p:spPr>
        <p:txBody>
          <a:bodyPr/>
          <a:lstStyle/>
          <a:p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020" y="629285"/>
            <a:ext cx="11254740" cy="55702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6676" y="329882"/>
            <a:ext cx="7830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1550" y="3234977"/>
            <a:ext cx="574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8811" y="6199505"/>
            <a:ext cx="571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7535" y="365125"/>
            <a:ext cx="10997565" cy="397891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2821305" y="2576195"/>
            <a:ext cx="890905" cy="829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20</a:t>
            </a:r>
          </a:p>
        </p:txBody>
      </p:sp>
      <p:sp>
        <p:nvSpPr>
          <p:cNvPr id="6" name="Rectangles 5"/>
          <p:cNvSpPr/>
          <p:nvPr/>
        </p:nvSpPr>
        <p:spPr>
          <a:xfrm>
            <a:off x="4608195" y="2576195"/>
            <a:ext cx="890905" cy="829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40</a:t>
            </a:r>
          </a:p>
        </p:txBody>
      </p:sp>
      <p:sp>
        <p:nvSpPr>
          <p:cNvPr id="7" name="Rectangles 6"/>
          <p:cNvSpPr/>
          <p:nvPr/>
        </p:nvSpPr>
        <p:spPr>
          <a:xfrm>
            <a:off x="5499100" y="2576195"/>
            <a:ext cx="890905" cy="829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50</a:t>
            </a:r>
          </a:p>
        </p:txBody>
      </p:sp>
      <p:sp>
        <p:nvSpPr>
          <p:cNvPr id="8" name="Rectangles 7"/>
          <p:cNvSpPr/>
          <p:nvPr/>
        </p:nvSpPr>
        <p:spPr>
          <a:xfrm>
            <a:off x="6390005" y="2576195"/>
            <a:ext cx="890905" cy="829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60</a:t>
            </a:r>
          </a:p>
        </p:txBody>
      </p:sp>
      <p:sp>
        <p:nvSpPr>
          <p:cNvPr id="9" name="Rectangles 8"/>
          <p:cNvSpPr/>
          <p:nvPr/>
        </p:nvSpPr>
        <p:spPr>
          <a:xfrm>
            <a:off x="8183880" y="2576195"/>
            <a:ext cx="906145" cy="829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80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4" y="334851"/>
            <a:ext cx="11539471" cy="6308836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6928834" y="3953814"/>
            <a:ext cx="12879" cy="4765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263685" y="4365938"/>
            <a:ext cx="2137893" cy="643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7559899" y="2627290"/>
            <a:ext cx="888642" cy="180304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7559899" y="2627290"/>
            <a:ext cx="888642" cy="12878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1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HÀO MỪNG CÁC CON ĐẾN VỚI TIẾT TOÁN&amp;quot;&quot;/&gt;&lt;property id=&quot;20307&quot; value=&quot;257&quot;/&gt;&lt;/object&gt;&lt;object type=&quot;3&quot; unique_id=&quot;10006&quot;&gt;&lt;property id=&quot;20148&quot; value=&quot;5&quot;/&gt;&lt;property id=&quot;20300&quot; value=&quot;Slide 2&quot;/&gt;&lt;property id=&quot;20307&quot; value=&quot;263&quot;/&gt;&lt;/object&gt;&lt;object type=&quot;3&quot; unique_id=&quot;10007&quot;&gt;&lt;property id=&quot;20148&quot; value=&quot;5&quot;/&gt;&lt;property id=&quot;20300&quot; value=&quot;Slide 4 - &amp;quot;Chục và đơn vị&amp;quot;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4&quot;/&gt;&lt;/object&gt;&lt;object type=&quot;3&quot; unique_id=&quot;10009&quot;&gt;&lt;property id=&quot;20148&quot; value=&quot;5&quot;/&gt;&lt;property id=&quot;20300&quot; value=&quot;Slide 6&quot;/&gt;&lt;property id=&quot;20307&quot; value=&quot;265&quot;/&gt;&lt;/object&gt;&lt;object type=&quot;3&quot; unique_id=&quot;10010&quot;&gt;&lt;property id=&quot;20148&quot; value=&quot;5&quot;/&gt;&lt;property id=&quot;20300&quot; value=&quot;Slide 7&quot;/&gt;&lt;property id=&quot;20307&quot; value=&quot;266&quot;/&gt;&lt;/object&gt;&lt;object type=&quot;3&quot; unique_id=&quot;10011&quot;&gt;&lt;property id=&quot;20148&quot; value=&quot;5&quot;/&gt;&lt;property id=&quot;20300&quot; value=&quot;Slide 8&quot;/&gt;&lt;property id=&quot;20307&quot; value=&quot;267&quot;/&gt;&lt;/object&gt;&lt;object type=&quot;3&quot; unique_id=&quot;10079&quot;&gt;&lt;property id=&quot;20148&quot; value=&quot;5&quot;/&gt;&lt;property id=&quot;20300&quot; value=&quot;Slide 3&quot;/&gt;&lt;property id=&quot;20307&quot; value=&quot;271&quot;/&gt;&lt;/object&gt;&lt;object type=&quot;3&quot; unique_id=&quot;10080&quot;&gt;&lt;property id=&quot;20148&quot; value=&quot;5&quot;/&gt;&lt;property id=&quot;20300&quot; value=&quot;Slide 9&quot;/&gt;&lt;property id=&quot;20307&quot; value=&quot;272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63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1_Office Theme</vt:lpstr>
      <vt:lpstr>2_Office Theme</vt:lpstr>
      <vt:lpstr>3_Office Theme</vt:lpstr>
      <vt:lpstr>CHÀO MỪNG CÁC CON ĐẾN VỚI TIẾT TOÁN</vt:lpstr>
      <vt:lpstr>PowerPoint Presentation</vt:lpstr>
      <vt:lpstr>PowerPoint Presentation</vt:lpstr>
      <vt:lpstr>Chục và đơn vị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HỌC VẦN</dc:title>
  <dc:creator>Administrator</dc:creator>
  <cp:lastModifiedBy>MTBA</cp:lastModifiedBy>
  <cp:revision>8</cp:revision>
  <dcterms:created xsi:type="dcterms:W3CDTF">2020-10-05T03:48:11Z</dcterms:created>
  <dcterms:modified xsi:type="dcterms:W3CDTF">2021-03-28T03:30:46Z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