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</p:sldMasterIdLst>
  <p:sldIdLst>
    <p:sldId id="257" r:id="rId5"/>
    <p:sldId id="260" r:id="rId6"/>
    <p:sldId id="261" r:id="rId7"/>
    <p:sldId id="266" r:id="rId8"/>
    <p:sldId id="267" r:id="rId9"/>
    <p:sldId id="268" r:id="rId10"/>
    <p:sldId id="259" r:id="rId11"/>
    <p:sldId id="270" r:id="rId12"/>
    <p:sldId id="276" r:id="rId13"/>
    <p:sldId id="277" r:id="rId14"/>
    <p:sldId id="273" r:id="rId15"/>
    <p:sldId id="274" r:id="rId16"/>
    <p:sldId id="275" r:id="rId17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FA40C-620F-437A-BEEC-CAD60EDDC482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.png"/><Relationship Id="rId17" Type="http://schemas.openxmlformats.org/officeDocument/2006/relationships/image" Target="../media/image7.png"/><Relationship Id="rId2" Type="http://schemas.microsoft.com/office/2007/relationships/media" Target="../media/media1.mp3"/><Relationship Id="rId16" Type="http://schemas.openxmlformats.org/officeDocument/2006/relationships/image" Target="../media/image6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5.GIF"/><Relationship Id="rId10" Type="http://schemas.openxmlformats.org/officeDocument/2006/relationships/audio" Target="../media/audio1.wav"/><Relationship Id="rId19" Type="http://schemas.openxmlformats.org/officeDocument/2006/relationships/image" Target="../media/image9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0.png"/><Relationship Id="rId18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4.png"/><Relationship Id="rId17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5" Type="http://schemas.openxmlformats.org/officeDocument/2006/relationships/image" Target="../media/image6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2.png"/><Relationship Id="rId18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1.png"/><Relationship Id="rId17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5" Type="http://schemas.openxmlformats.org/officeDocument/2006/relationships/image" Target="../media/image6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3.png"/><Relationship Id="rId18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3.png"/><Relationship Id="rId17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5" Type="http://schemas.openxmlformats.org/officeDocument/2006/relationships/image" Target="../media/image6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6834" y="3429000"/>
            <a:ext cx="7714445" cy="14465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</a:t>
            </a:r>
          </a:p>
          <a:p>
            <a:pPr algn="ctr">
              <a:lnSpc>
                <a:spcPct val="150000"/>
              </a:lnSpc>
            </a:pPr>
            <a:r>
              <a:rPr lang="vi-VN" sz="4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</a:t>
            </a:r>
            <a:r>
              <a:rPr lang="en-US" altLang="vi-VN" sz="4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4" y="141668"/>
            <a:ext cx="11165983" cy="64136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97780" y="1854557"/>
            <a:ext cx="1159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97780" y="2685554"/>
            <a:ext cx="1004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00811" y="3348507"/>
            <a:ext cx="901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00811" y="4120929"/>
            <a:ext cx="1159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04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770" y="699135"/>
            <a:ext cx="10537825" cy="5143500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8851900" y="3586480"/>
            <a:ext cx="1177925" cy="5829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</a:p>
        </p:txBody>
      </p:sp>
      <p:sp>
        <p:nvSpPr>
          <p:cNvPr id="4" name="Rectangles 3"/>
          <p:cNvSpPr/>
          <p:nvPr/>
        </p:nvSpPr>
        <p:spPr>
          <a:xfrm>
            <a:off x="8930640" y="4284345"/>
            <a:ext cx="1189990" cy="5829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</a:p>
        </p:txBody>
      </p:sp>
      <p:sp>
        <p:nvSpPr>
          <p:cNvPr id="5" name="Rectangles 4"/>
          <p:cNvSpPr/>
          <p:nvPr/>
        </p:nvSpPr>
        <p:spPr>
          <a:xfrm>
            <a:off x="2980055" y="4867275"/>
            <a:ext cx="1177925" cy="5829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" name="Rectangles 5"/>
          <p:cNvSpPr/>
          <p:nvPr/>
        </p:nvSpPr>
        <p:spPr>
          <a:xfrm>
            <a:off x="5827395" y="4867275"/>
            <a:ext cx="1177925" cy="5829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580" y="466090"/>
            <a:ext cx="7025005" cy="5451475"/>
          </a:xfrm>
          <a:prstGeom prst="rect">
            <a:avLst/>
          </a:prstGeom>
        </p:spPr>
      </p:pic>
      <p:sp>
        <p:nvSpPr>
          <p:cNvPr id="3" name="Horizontal Scroll 2"/>
          <p:cNvSpPr/>
          <p:nvPr/>
        </p:nvSpPr>
        <p:spPr>
          <a:xfrm>
            <a:off x="169545" y="1461135"/>
            <a:ext cx="3448685" cy="1566545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có 52 quả xoài</a:t>
            </a:r>
          </a:p>
        </p:txBody>
      </p:sp>
      <p:sp>
        <p:nvSpPr>
          <p:cNvPr id="4" name="Horizontal Scroll 3"/>
          <p:cNvSpPr/>
          <p:nvPr/>
        </p:nvSpPr>
        <p:spPr>
          <a:xfrm>
            <a:off x="169545" y="3142615"/>
            <a:ext cx="3448685" cy="1566545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có 54 quả thanh long</a:t>
            </a:r>
          </a:p>
        </p:txBody>
      </p:sp>
      <p:sp>
        <p:nvSpPr>
          <p:cNvPr id="5" name="Horizontal Scroll 4"/>
          <p:cNvSpPr/>
          <p:nvPr/>
        </p:nvSpPr>
        <p:spPr>
          <a:xfrm>
            <a:off x="169545" y="4842510"/>
            <a:ext cx="3448685" cy="1566545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có 50 quả bưởi</a:t>
            </a:r>
          </a:p>
        </p:txBody>
      </p:sp>
      <p:sp>
        <p:nvSpPr>
          <p:cNvPr id="6" name="Horizontal Scroll 5"/>
          <p:cNvSpPr/>
          <p:nvPr/>
        </p:nvSpPr>
        <p:spPr>
          <a:xfrm>
            <a:off x="9520555" y="1369695"/>
            <a:ext cx="2671445" cy="1566545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có 70 quả chuối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33631" y="354985"/>
            <a:ext cx="7306162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70960" y="2494915"/>
            <a:ext cx="56159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Củng cố bài học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CHƠI POWERPOINT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271258" y="3574514"/>
            <a:ext cx="52812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kumimoji="0" lang="en-US" sz="4800" b="1" i="0" u="none" strike="noStrike" kern="1200" normalizeH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XE BUÝT</a:t>
            </a:r>
            <a:endParaRPr kumimoji="0" lang="en-US" sz="4800" b="1" i="0" u="none" strike="noStrike" kern="120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96730" y="4637594"/>
            <a:ext cx="21579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 PHẨM CỦA TRỢ GIẢNG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00925" y="4896030"/>
            <a:ext cx="19495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by Vo Van Xin Em</a:t>
            </a:r>
          </a:p>
        </p:txBody>
      </p:sp>
      <p:pic>
        <p:nvPicPr>
          <p:cNvPr id="12" name="Bike_Ride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644205" y="5555689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bldLvl="0" animBg="1"/>
      <p:bldP spid="26" grpId="0"/>
      <p:bldP spid="10" grpId="0"/>
      <p:bldP spid="19" grpId="0"/>
      <p:bldP spid="13" grpId="0"/>
      <p:bldP spid="1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41643" y="812776"/>
            <a:ext cx="8390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thích hợp cho </a:t>
            </a:r>
            <a:r>
              <a:rPr lang="en-US" sz="24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kiểm tra bài cũ </a:t>
            </a:r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 </a:t>
            </a:r>
            <a:r>
              <a:rPr lang="en-US" sz="24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củng cố bài học.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7702" y="1296102"/>
            <a:ext cx="102781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 dung trò chơi : </a:t>
            </a:r>
          </a:p>
          <a:p>
            <a:pPr algn="ctr"/>
            <a:r>
              <a:rPr lang="en-US" sz="240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sinh trả lời đúng thì đ</a:t>
            </a:r>
            <a:r>
              <a:rPr lang="vi-VN" sz="240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 lên xe còn không trả lời đúng thì ng</a:t>
            </a:r>
            <a:r>
              <a:rPr lang="vi-VN" sz="240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 lại.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1027" y="3476441"/>
            <a:ext cx="6664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1 : 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Bấm vào màn hình đ</a:t>
            </a:r>
            <a:r>
              <a:rPr lang="vi-VN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ra đáp án sau khi học sinh trả lời xong.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51028" y="4040680"/>
            <a:ext cx="45592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2A : 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học sinh trả lời đúng thì bấm vào</a:t>
            </a:r>
          </a:p>
        </p:txBody>
      </p:sp>
      <p:sp>
        <p:nvSpPr>
          <p:cNvPr id="9" name="Arrow: Pentagon 8"/>
          <p:cNvSpPr/>
          <p:nvPr/>
        </p:nvSpPr>
        <p:spPr>
          <a:xfrm flipH="1">
            <a:off x="5936798" y="393146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RIGHT</a:t>
            </a:r>
            <a:r>
              <a: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/ĐÚNG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60297" y="4040680"/>
            <a:ext cx="2286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 mời học sinh lên xe.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9928" y="2199289"/>
            <a:ext cx="46214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Thao tác ch</a:t>
            </a:r>
            <a:r>
              <a:rPr lang="vi-VN" sz="5400" b="1" cap="none" spc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ơ</a:t>
            </a:r>
            <a:r>
              <a:rPr lang="en-US" sz="5400" b="1" cap="none" spc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i 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51027" y="4758258"/>
            <a:ext cx="43428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2B : 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học sinh trả lời sai thì bấm vào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28942" y="4758258"/>
            <a:ext cx="27357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sinh không đ</a:t>
            </a:r>
            <a:r>
              <a:rPr lang="vi-VN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 lên xe.</a:t>
            </a:r>
          </a:p>
        </p:txBody>
      </p:sp>
      <p:sp>
        <p:nvSpPr>
          <p:cNvPr id="15" name="Arrow: Pentagon 14"/>
          <p:cNvSpPr/>
          <p:nvPr/>
        </p:nvSpPr>
        <p:spPr>
          <a:xfrm>
            <a:off x="5785090" y="4649043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WRONG</a:t>
            </a:r>
            <a:r>
              <a: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/SAI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51027" y="5475837"/>
            <a:ext cx="5046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3 : 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Bấm vào màn hình để qua câu hỏi tiếp theo.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76912" y="6180069"/>
            <a:ext cx="3098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 gồm mấy chục, mấy đơn vị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288645" y="3744978"/>
            <a:ext cx="5281205" cy="8299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chục và 0 đơn vị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WRONG</a:t>
            </a:r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33 gồm mấy chục và mấy đơn vị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288645" y="3744978"/>
            <a:ext cx="5281205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 chục và 3 đơn vị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30 gồm mấy chục, mấy đơn vị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288645" y="3744978"/>
            <a:ext cx="5281205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 chục và 0 đơn vị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228600"/>
            <a:ext cx="12192000" cy="6400800"/>
            <a:chOff x="0" y="228600"/>
            <a:chExt cx="9144000" cy="6400800"/>
          </a:xfrm>
        </p:grpSpPr>
        <p:pic>
          <p:nvPicPr>
            <p:cNvPr id="2050" name="Picture 2" descr="Kết quả hình ảnh cho cute background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56"/>
            <a:stretch>
              <a:fillRect/>
            </a:stretch>
          </p:blipFill>
          <p:spPr bwMode="auto">
            <a:xfrm>
              <a:off x="0" y="228600"/>
              <a:ext cx="9144000" cy="640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206922" y="3219271"/>
              <a:ext cx="2629853" cy="10147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30" y="650875"/>
            <a:ext cx="4187825" cy="2787015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2174240" y="2881630"/>
            <a:ext cx="800100" cy="498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</a:p>
        </p:txBody>
      </p:sp>
      <p:sp>
        <p:nvSpPr>
          <p:cNvPr id="4" name="Rectangles 3"/>
          <p:cNvSpPr/>
          <p:nvPr/>
        </p:nvSpPr>
        <p:spPr>
          <a:xfrm>
            <a:off x="3156585" y="2129155"/>
            <a:ext cx="741045" cy="4737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" name="Rectangles 4"/>
          <p:cNvSpPr/>
          <p:nvPr/>
        </p:nvSpPr>
        <p:spPr>
          <a:xfrm>
            <a:off x="3897630" y="2129155"/>
            <a:ext cx="875030" cy="4737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400" y="1010285"/>
            <a:ext cx="4177030" cy="236982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7351395" y="2766695"/>
            <a:ext cx="741045" cy="521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8" name="Rectangles 7"/>
          <p:cNvSpPr/>
          <p:nvPr/>
        </p:nvSpPr>
        <p:spPr>
          <a:xfrm>
            <a:off x="8542020" y="2049780"/>
            <a:ext cx="837565" cy="4737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" name="Rectangles 8"/>
          <p:cNvSpPr/>
          <p:nvPr/>
        </p:nvSpPr>
        <p:spPr>
          <a:xfrm>
            <a:off x="9379585" y="2049780"/>
            <a:ext cx="910590" cy="4737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820" y="4098290"/>
            <a:ext cx="3442970" cy="2364105"/>
          </a:xfrm>
          <a:prstGeom prst="rect">
            <a:avLst/>
          </a:prstGeom>
        </p:spPr>
      </p:pic>
      <p:sp>
        <p:nvSpPr>
          <p:cNvPr id="11" name="Rectangles 10"/>
          <p:cNvSpPr/>
          <p:nvPr/>
        </p:nvSpPr>
        <p:spPr>
          <a:xfrm>
            <a:off x="3156585" y="5006975"/>
            <a:ext cx="789305" cy="521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Rectangles 11"/>
          <p:cNvSpPr/>
          <p:nvPr/>
        </p:nvSpPr>
        <p:spPr>
          <a:xfrm>
            <a:off x="3983355" y="5006975"/>
            <a:ext cx="789305" cy="521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3" name="Rectangles 12"/>
          <p:cNvSpPr/>
          <p:nvPr/>
        </p:nvSpPr>
        <p:spPr>
          <a:xfrm>
            <a:off x="2174240" y="5850255"/>
            <a:ext cx="789305" cy="521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2705" y="4098290"/>
            <a:ext cx="4412615" cy="2273300"/>
          </a:xfrm>
          <a:prstGeom prst="rect">
            <a:avLst/>
          </a:prstGeom>
        </p:spPr>
      </p:pic>
      <p:sp>
        <p:nvSpPr>
          <p:cNvPr id="15" name="Rectangles 14"/>
          <p:cNvSpPr/>
          <p:nvPr/>
        </p:nvSpPr>
        <p:spPr>
          <a:xfrm>
            <a:off x="8597265" y="4933950"/>
            <a:ext cx="874395" cy="449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Rectangles 16"/>
          <p:cNvSpPr/>
          <p:nvPr/>
        </p:nvSpPr>
        <p:spPr>
          <a:xfrm>
            <a:off x="9471660" y="4933950"/>
            <a:ext cx="874395" cy="449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8" name="Rectangles 17"/>
          <p:cNvSpPr/>
          <p:nvPr/>
        </p:nvSpPr>
        <p:spPr>
          <a:xfrm>
            <a:off x="7218045" y="5692140"/>
            <a:ext cx="874395" cy="449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910"/>
            <a:ext cx="12192000" cy="56199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71245" y="2125014"/>
            <a:ext cx="708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11920" y="2125014"/>
            <a:ext cx="682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71245" y="3219719"/>
            <a:ext cx="708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11920" y="3219719"/>
            <a:ext cx="562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71245" y="4396433"/>
            <a:ext cx="592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11920" y="4396433"/>
            <a:ext cx="562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10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60&quot;/&gt;&lt;/object&gt;&lt;object type=&quot;3&quot; unique_id=&quot;10005&quot;&gt;&lt;property id=&quot;20148&quot; value=&quot;5&quot;/&gt;&lt;property id=&quot;20300&quot; value=&quot;Slide 3&quot;/&gt;&lt;property id=&quot;20307&quot; value=&quot;261&quot;/&gt;&lt;/object&gt;&lt;object type=&quot;3&quot; unique_id=&quot;10006&quot;&gt;&lt;property id=&quot;20148&quot; value=&quot;5&quot;/&gt;&lt;property id=&quot;20300&quot; value=&quot;Slide 4&quot;/&gt;&lt;property id=&quot;20307&quot; value=&quot;266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68&quot;/&gt;&lt;/object&gt;&lt;object type=&quot;3&quot; unique_id=&quot;10009&quot;&gt;&lt;property id=&quot;20148&quot; value=&quot;5&quot;/&gt;&lt;property id=&quot;20300&quot; value=&quot;Slide 7&quot;/&gt;&lt;property id=&quot;20307&quot; value=&quot;259&quot;/&gt;&lt;/object&gt;&lt;object type=&quot;3&quot; unique_id=&quot;10010&quot;&gt;&lt;property id=&quot;20148&quot; value=&quot;5&quot;/&gt;&lt;property id=&quot;20300&quot; value=&quot;Slide 8&quot;/&gt;&lt;property id=&quot;20307&quot; value=&quot;270&quot;/&gt;&lt;/object&gt;&lt;object type=&quot;3&quot; unique_id=&quot;10013&quot;&gt;&lt;property id=&quot;20148&quot; value=&quot;5&quot;/&gt;&lt;property id=&quot;20300&quot; value=&quot;Slide 11&quot;/&gt;&lt;property id=&quot;20307&quot; value=&quot;273&quot;/&gt;&lt;/object&gt;&lt;object type=&quot;3&quot; unique_id=&quot;10014&quot;&gt;&lt;property id=&quot;20148&quot; value=&quot;5&quot;/&gt;&lt;property id=&quot;20300&quot; value=&quot;Slide 12&quot;/&gt;&lt;property id=&quot;20307&quot; value=&quot;274&quot;/&gt;&lt;/object&gt;&lt;object type=&quot;3&quot; unique_id=&quot;10015&quot;&gt;&lt;property id=&quot;20148&quot; value=&quot;5&quot;/&gt;&lt;property id=&quot;20300&quot; value=&quot;Slide 13&quot;/&gt;&lt;property id=&quot;20307&quot; value=&quot;275&quot;/&gt;&lt;/object&gt;&lt;object type=&quot;3&quot; unique_id=&quot;10076&quot;&gt;&lt;property id=&quot;20148&quot; value=&quot;5&quot;/&gt;&lt;property id=&quot;20300&quot; value=&quot;Slide 9&quot;/&gt;&lt;property id=&quot;20307&quot; value=&quot;276&quot;/&gt;&lt;/object&gt;&lt;object type=&quot;3&quot; unique_id=&quot;10077&quot;&gt;&lt;property id=&quot;20148&quot; value=&quot;5&quot;/&gt;&lt;property id=&quot;20300&quot; value=&quot;Slide 10&quot;/&gt;&lt;property id=&quot;20307&quot; value=&quot;277&quot;/&gt;&lt;/object&gt;&lt;/object&gt;&lt;object type=&quot;8&quot; unique_id=&quot;1003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268</Words>
  <Application>Microsoft Office PowerPoint</Application>
  <PresentationFormat>Widescreen</PresentationFormat>
  <Paragraphs>64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Tahoma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MTBA</cp:lastModifiedBy>
  <cp:revision>7</cp:revision>
  <dcterms:created xsi:type="dcterms:W3CDTF">2020-10-04T11:34:28Z</dcterms:created>
  <dcterms:modified xsi:type="dcterms:W3CDTF">2021-03-28T03:33:43Z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